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73" r:id="rId4"/>
    <p:sldId id="257" r:id="rId5"/>
    <p:sldId id="274" r:id="rId6"/>
    <p:sldId id="282" r:id="rId7"/>
    <p:sldId id="275" r:id="rId8"/>
    <p:sldId id="283" r:id="rId9"/>
    <p:sldId id="293" r:id="rId10"/>
    <p:sldId id="313" r:id="rId11"/>
    <p:sldId id="314" r:id="rId12"/>
    <p:sldId id="285" r:id="rId13"/>
    <p:sldId id="284" r:id="rId14"/>
    <p:sldId id="286" r:id="rId15"/>
    <p:sldId id="287" r:id="rId16"/>
    <p:sldId id="294" r:id="rId17"/>
    <p:sldId id="289" r:id="rId18"/>
    <p:sldId id="290" r:id="rId19"/>
    <p:sldId id="276" r:id="rId20"/>
    <p:sldId id="295" r:id="rId21"/>
    <p:sldId id="297" r:id="rId22"/>
    <p:sldId id="298" r:id="rId23"/>
    <p:sldId id="299" r:id="rId24"/>
    <p:sldId id="300" r:id="rId25"/>
    <p:sldId id="301" r:id="rId26"/>
    <p:sldId id="302" r:id="rId27"/>
    <p:sldId id="312" r:id="rId28"/>
    <p:sldId id="277" r:id="rId29"/>
    <p:sldId id="278" r:id="rId30"/>
    <p:sldId id="279" r:id="rId31"/>
    <p:sldId id="272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 autoAdjust="0"/>
    <p:restoredTop sz="94684"/>
  </p:normalViewPr>
  <p:slideViewPr>
    <p:cSldViewPr>
      <p:cViewPr varScale="1">
        <p:scale>
          <a:sx n="70" d="100"/>
          <a:sy n="70" d="100"/>
        </p:scale>
        <p:origin x="888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3ED6D-DD6B-4677-8153-8973A4345EC7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D9ADA-4EDA-4C6E-9AC7-D1B227CA4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9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D9ADA-4EDA-4C6E-9AC7-D1B227CA485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851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서울남산 장체BL" panose="02020603020101020101" pitchFamily="18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6/21/21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서울남산 장체BL" panose="0202060302010102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서울남산 장체BL" panose="02020603020101020101" pitchFamily="18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서울남산 장체BL" panose="02020603020101020101" pitchFamily="18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서울남산 장체BL" panose="02020603020101020101" pitchFamily="18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서울남산 장체BL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서울남산 장체BL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서울남산 장체BL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서울남산 장체BL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2.jpe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750193" y="2569452"/>
            <a:ext cx="17017568" cy="22951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Campers’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451811" y="6885488"/>
            <a:ext cx="3557194" cy="87447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kern="0" spc="-100" dirty="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발표시작 &gt;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9200" y="8877300"/>
            <a:ext cx="5871264" cy="5538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소프트웨어공학 </a:t>
            </a:r>
            <a:r>
              <a:rPr lang="en-US" altLang="ko-KR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2</a:t>
            </a:r>
            <a:r>
              <a:rPr lang="ko-KR" altLang="en-US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분반 </a:t>
            </a:r>
            <a:r>
              <a:rPr lang="en-US" altLang="ko-KR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2</a:t>
            </a:r>
            <a:r>
              <a:rPr lang="ko-KR" altLang="en-US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조</a:t>
            </a:r>
            <a:endParaRPr lang="en-US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6"/>
    </mc:Choice>
    <mc:Fallback xmlns="">
      <p:transition spd="slow" advTm="517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sp>
        <p:nvSpPr>
          <p:cNvPr id="8" name="Object 17">
            <a:extLst>
              <a:ext uri="{FF2B5EF4-FFF2-40B4-BE49-F238E27FC236}">
                <a16:creationId xmlns:a16="http://schemas.microsoft.com/office/drawing/2014/main" id="{7C5FB2DC-1692-4F99-8ABA-A07469F40DF6}"/>
              </a:ext>
            </a:extLst>
          </p:cNvPr>
          <p:cNvSpPr txBox="1"/>
          <p:nvPr/>
        </p:nvSpPr>
        <p:spPr>
          <a:xfrm>
            <a:off x="918597" y="2540977"/>
            <a:ext cx="3962400" cy="152208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경계 </a:t>
            </a:r>
            <a:endParaRPr lang="en-US" altLang="ko-KR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클래스</a:t>
            </a:r>
            <a:endParaRPr lang="en-US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BA4D2F20-FEF6-41D5-BD28-1AD07755B709}"/>
              </a:ext>
            </a:extLst>
          </p:cNvPr>
          <p:cNvGrpSpPr/>
          <p:nvPr/>
        </p:nvGrpSpPr>
        <p:grpSpPr>
          <a:xfrm>
            <a:off x="842397" y="1866900"/>
            <a:ext cx="4872603" cy="2159158"/>
            <a:chOff x="1451998" y="4343479"/>
            <a:chExt cx="5594066" cy="185435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74D663D5-2625-4EE9-9451-E1A51A4E5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0000">
              <a:off x="1451998" y="4343479"/>
              <a:ext cx="5594066" cy="1854358"/>
            </a:xfrm>
            <a:prstGeom prst="rect">
              <a:avLst/>
            </a:prstGeom>
          </p:spPr>
        </p:pic>
      </p:grp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44C7328-132F-41AA-AB8F-51E0A5228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876300"/>
            <a:ext cx="6096067" cy="79786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73"/>
    </mc:Choice>
    <mc:Fallback xmlns="">
      <p:transition spd="slow" advTm="1827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sp>
        <p:nvSpPr>
          <p:cNvPr id="8" name="Object 17">
            <a:extLst>
              <a:ext uri="{FF2B5EF4-FFF2-40B4-BE49-F238E27FC236}">
                <a16:creationId xmlns:a16="http://schemas.microsoft.com/office/drawing/2014/main" id="{7C5FB2DC-1692-4F99-8ABA-A07469F40DF6}"/>
              </a:ext>
            </a:extLst>
          </p:cNvPr>
          <p:cNvSpPr txBox="1"/>
          <p:nvPr/>
        </p:nvSpPr>
        <p:spPr>
          <a:xfrm>
            <a:off x="918597" y="2540977"/>
            <a:ext cx="3962400" cy="152208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경계 </a:t>
            </a:r>
            <a:endParaRPr lang="en-US" altLang="ko-KR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클래스</a:t>
            </a:r>
            <a:endParaRPr lang="en-US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BA4D2F20-FEF6-41D5-BD28-1AD07755B709}"/>
              </a:ext>
            </a:extLst>
          </p:cNvPr>
          <p:cNvGrpSpPr/>
          <p:nvPr/>
        </p:nvGrpSpPr>
        <p:grpSpPr>
          <a:xfrm>
            <a:off x="842397" y="1866900"/>
            <a:ext cx="4872603" cy="2159158"/>
            <a:chOff x="1451998" y="4343479"/>
            <a:chExt cx="5594066" cy="185435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74D663D5-2625-4EE9-9451-E1A51A4E5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0000">
              <a:off x="1451998" y="4343479"/>
              <a:ext cx="5594066" cy="185435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2518242-2934-4309-95F2-C583E212A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302019"/>
            <a:ext cx="9384350" cy="37736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4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1"/>
    </mc:Choice>
    <mc:Fallback xmlns="">
      <p:transition spd="slow" advTm="99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7E3A6BB-1E30-436D-87D2-9350A6F1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132" y="2247900"/>
            <a:ext cx="10326268" cy="64198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17">
            <a:extLst>
              <a:ext uri="{FF2B5EF4-FFF2-40B4-BE49-F238E27FC236}">
                <a16:creationId xmlns:a16="http://schemas.microsoft.com/office/drawing/2014/main" id="{A3815DBD-8FCB-4763-AC0D-820931C71821}"/>
              </a:ext>
            </a:extLst>
          </p:cNvPr>
          <p:cNvSpPr txBox="1"/>
          <p:nvPr/>
        </p:nvSpPr>
        <p:spPr>
          <a:xfrm>
            <a:off x="1447800" y="2019300"/>
            <a:ext cx="3261230" cy="160854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검색 화면</a:t>
            </a:r>
            <a:endParaRPr lang="en-US" altLang="ko-KR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메인</a:t>
            </a:r>
            <a:r>
              <a:rPr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EC138538-2878-4758-819D-0D6A41A76EE5}"/>
              </a:ext>
            </a:extLst>
          </p:cNvPr>
          <p:cNvGrpSpPr/>
          <p:nvPr/>
        </p:nvGrpSpPr>
        <p:grpSpPr>
          <a:xfrm>
            <a:off x="1295400" y="1882304"/>
            <a:ext cx="3947337" cy="2214208"/>
            <a:chOff x="1294326" y="4460750"/>
            <a:chExt cx="5594066" cy="1854358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CE6D8353-33AB-45CD-99AE-AAD5B0A22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294326" y="4460750"/>
              <a:ext cx="5594066" cy="1854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91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75"/>
    </mc:Choice>
    <mc:Fallback xmlns="">
      <p:transition spd="slow" advTm="1247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9874" y="609770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623DD02-AB96-4C08-AD99-A83ECF4D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19300"/>
            <a:ext cx="11759103" cy="66464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17">
            <a:extLst>
              <a:ext uri="{FF2B5EF4-FFF2-40B4-BE49-F238E27FC236}">
                <a16:creationId xmlns:a16="http://schemas.microsoft.com/office/drawing/2014/main" id="{01213BED-1B41-41F0-AA5D-792293BD28EF}"/>
              </a:ext>
            </a:extLst>
          </p:cNvPr>
          <p:cNvSpPr txBox="1"/>
          <p:nvPr/>
        </p:nvSpPr>
        <p:spPr>
          <a:xfrm>
            <a:off x="838200" y="1714500"/>
            <a:ext cx="3977092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로그인 </a:t>
            </a:r>
            <a:r>
              <a:rPr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&amp;</a:t>
            </a:r>
          </a:p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회원가입 화면</a:t>
            </a:r>
            <a:endParaRPr 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2123A101-D6B8-4F10-8671-14049621019F}"/>
              </a:ext>
            </a:extLst>
          </p:cNvPr>
          <p:cNvGrpSpPr/>
          <p:nvPr/>
        </p:nvGrpSpPr>
        <p:grpSpPr>
          <a:xfrm>
            <a:off x="990600" y="1758665"/>
            <a:ext cx="3991388" cy="2241835"/>
            <a:chOff x="321329" y="3889329"/>
            <a:chExt cx="5594066" cy="1854358"/>
          </a:xfrm>
          <a:noFill/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50E2D2D8-7FB7-4262-926C-6ADCC4AAA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321329" y="3889329"/>
              <a:ext cx="5594066" cy="18543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326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3"/>
    </mc:Choice>
    <mc:Fallback xmlns="">
      <p:transition spd="slow" advTm="1399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D0B29F7-3954-414C-824D-F05D869C5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129" y="1912031"/>
            <a:ext cx="11933952" cy="681286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17">
            <a:extLst>
              <a:ext uri="{FF2B5EF4-FFF2-40B4-BE49-F238E27FC236}">
                <a16:creationId xmlns:a16="http://schemas.microsoft.com/office/drawing/2014/main" id="{EABD2109-CA3D-41FC-98AB-256524C5935A}"/>
              </a:ext>
            </a:extLst>
          </p:cNvPr>
          <p:cNvSpPr txBox="1"/>
          <p:nvPr/>
        </p:nvSpPr>
        <p:spPr>
          <a:xfrm>
            <a:off x="1332272" y="1790700"/>
            <a:ext cx="3429000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마이페이지</a:t>
            </a:r>
            <a:endParaRPr lang="en-US" altLang="ko-KR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정보 수정 </a:t>
            </a:r>
            <a:endParaRPr 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87E830F0-0944-4C89-8217-80AC308393AA}"/>
              </a:ext>
            </a:extLst>
          </p:cNvPr>
          <p:cNvGrpSpPr/>
          <p:nvPr/>
        </p:nvGrpSpPr>
        <p:grpSpPr>
          <a:xfrm>
            <a:off x="1297020" y="1812501"/>
            <a:ext cx="3991388" cy="2241835"/>
            <a:chOff x="321329" y="3889329"/>
            <a:chExt cx="5594066" cy="1854358"/>
          </a:xfrm>
          <a:noFill/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87FF544D-76AF-45D1-9C73-9CBF8F141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321329" y="3889329"/>
              <a:ext cx="5594066" cy="18543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7376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39"/>
    </mc:Choice>
    <mc:Fallback xmlns="">
      <p:transition spd="slow" advTm="2563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0445" y="679380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F4DFF17-7121-400B-BA51-F2D355B3E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24100"/>
            <a:ext cx="9906728" cy="60887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17">
            <a:extLst>
              <a:ext uri="{FF2B5EF4-FFF2-40B4-BE49-F238E27FC236}">
                <a16:creationId xmlns:a16="http://schemas.microsoft.com/office/drawing/2014/main" id="{8767F376-488E-414F-B269-D3174C78A021}"/>
              </a:ext>
            </a:extLst>
          </p:cNvPr>
          <p:cNvSpPr txBox="1"/>
          <p:nvPr/>
        </p:nvSpPr>
        <p:spPr>
          <a:xfrm>
            <a:off x="1218472" y="1986123"/>
            <a:ext cx="3886199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캠핑장 정보 작성</a:t>
            </a:r>
            <a:r>
              <a:rPr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 수정</a:t>
            </a:r>
            <a:endParaRPr lang="en-US" altLang="ko-KR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79710AF8-4FA4-44B6-9387-FACA4BB14529}"/>
              </a:ext>
            </a:extLst>
          </p:cNvPr>
          <p:cNvGrpSpPr/>
          <p:nvPr/>
        </p:nvGrpSpPr>
        <p:grpSpPr>
          <a:xfrm>
            <a:off x="990600" y="2024223"/>
            <a:ext cx="4872603" cy="2268535"/>
            <a:chOff x="1451998" y="4343479"/>
            <a:chExt cx="5594066" cy="1854358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BEA2E603-89C9-4A78-A7CE-0FC6C764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451998" y="4343479"/>
              <a:ext cx="5594066" cy="1854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22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51"/>
    </mc:Choice>
    <mc:Fallback xmlns="">
      <p:transition spd="slow" advTm="1435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2" name="그림 4">
            <a:extLst>
              <a:ext uri="{FF2B5EF4-FFF2-40B4-BE49-F238E27FC236}">
                <a16:creationId xmlns:a16="http://schemas.microsoft.com/office/drawing/2014/main" id="{B3B24A5D-67C6-4CE9-8F56-930283A3A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89553"/>
            <a:ext cx="8439574" cy="73696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Object 17">
            <a:extLst>
              <a:ext uri="{FF2B5EF4-FFF2-40B4-BE49-F238E27FC236}">
                <a16:creationId xmlns:a16="http://schemas.microsoft.com/office/drawing/2014/main" id="{3CE67395-33BF-47AA-A4D4-F24F368DB33E}"/>
              </a:ext>
            </a:extLst>
          </p:cNvPr>
          <p:cNvSpPr txBox="1"/>
          <p:nvPr/>
        </p:nvSpPr>
        <p:spPr>
          <a:xfrm>
            <a:off x="1708456" y="2164344"/>
            <a:ext cx="3581400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리뷰 작성</a:t>
            </a:r>
            <a:r>
              <a:rPr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 수정</a:t>
            </a:r>
            <a:endParaRPr lang="en-US" altLang="ko-KR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07DE8ACB-1B06-4FB3-AC66-92265C236F54}"/>
              </a:ext>
            </a:extLst>
          </p:cNvPr>
          <p:cNvGrpSpPr/>
          <p:nvPr/>
        </p:nvGrpSpPr>
        <p:grpSpPr>
          <a:xfrm>
            <a:off x="1447800" y="2095500"/>
            <a:ext cx="4872603" cy="2159158"/>
            <a:chOff x="1451998" y="4343479"/>
            <a:chExt cx="5594066" cy="185435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A82596CB-1660-435D-BF64-DF9F9909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451998" y="4343479"/>
              <a:ext cx="5594066" cy="1854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14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29"/>
    </mc:Choice>
    <mc:Fallback xmlns="">
      <p:transition spd="slow" advTm="1342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sp>
        <p:nvSpPr>
          <p:cNvPr id="8" name="Object 17">
            <a:extLst>
              <a:ext uri="{FF2B5EF4-FFF2-40B4-BE49-F238E27FC236}">
                <a16:creationId xmlns:a16="http://schemas.microsoft.com/office/drawing/2014/main" id="{2618AC74-4477-4A43-A22D-91F0D6248748}"/>
              </a:ext>
            </a:extLst>
          </p:cNvPr>
          <p:cNvSpPr txBox="1"/>
          <p:nvPr/>
        </p:nvSpPr>
        <p:spPr>
          <a:xfrm>
            <a:off x="914400" y="1943100"/>
            <a:ext cx="5638800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캠핑장 </a:t>
            </a:r>
            <a:endParaRPr lang="en-US" altLang="ko-KR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상세정보 </a:t>
            </a:r>
            <a:r>
              <a:rPr lang="en-US" altLang="ko-KR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</a:t>
            </a:r>
            <a:endParaRPr lang="en-US" altLang="ko-KR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9BACB092-496C-4741-8ACF-07D42744F42C}"/>
              </a:ext>
            </a:extLst>
          </p:cNvPr>
          <p:cNvGrpSpPr/>
          <p:nvPr/>
        </p:nvGrpSpPr>
        <p:grpSpPr>
          <a:xfrm>
            <a:off x="1600200" y="2069942"/>
            <a:ext cx="5105400" cy="2159158"/>
            <a:chOff x="1451998" y="4343479"/>
            <a:chExt cx="5594066" cy="185435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DD083B71-6D00-4DDF-8312-EC512F6C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0000">
              <a:off x="1451998" y="4343479"/>
              <a:ext cx="5594066" cy="18543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A34BE39-996D-4B0E-A2D5-B730F2F0C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09" y="1908073"/>
            <a:ext cx="9512789" cy="67567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7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37"/>
    </mc:Choice>
    <mc:Fallback xmlns="">
      <p:transition spd="slow" advTm="2313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A2F1C17E-2DEE-4BE2-904D-2958BAAAF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38300"/>
            <a:ext cx="8382000" cy="74713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17">
            <a:extLst>
              <a:ext uri="{FF2B5EF4-FFF2-40B4-BE49-F238E27FC236}">
                <a16:creationId xmlns:a16="http://schemas.microsoft.com/office/drawing/2014/main" id="{565BCB85-591E-46D9-A4D8-FA8ED9ED3151}"/>
              </a:ext>
            </a:extLst>
          </p:cNvPr>
          <p:cNvSpPr txBox="1"/>
          <p:nvPr/>
        </p:nvSpPr>
        <p:spPr>
          <a:xfrm>
            <a:off x="674794" y="2628900"/>
            <a:ext cx="6438461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클래스 다이어그램</a:t>
            </a:r>
            <a:endParaRPr lang="en-US" altLang="ko-KR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60DCEC48-BBF2-4631-99C7-D3FB35958697}"/>
              </a:ext>
            </a:extLst>
          </p:cNvPr>
          <p:cNvGrpSpPr/>
          <p:nvPr/>
        </p:nvGrpSpPr>
        <p:grpSpPr>
          <a:xfrm>
            <a:off x="1373091" y="2019300"/>
            <a:ext cx="5410200" cy="2534970"/>
            <a:chOff x="1451998" y="4343479"/>
            <a:chExt cx="5594066" cy="1854358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D88B692A-511A-48CD-903C-99A2A5F5E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451998" y="4343479"/>
              <a:ext cx="5594066" cy="1854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208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1"/>
    </mc:Choice>
    <mc:Fallback xmlns="">
      <p:transition spd="slow" advTm="647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997" y="4229100"/>
            <a:ext cx="6152441" cy="2159158"/>
            <a:chOff x="1451998" y="4001087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683562" y="4019048"/>
            <a:ext cx="5912668" cy="53663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</a:t>
            </a:r>
            <a:r>
              <a:rPr lang="en-US" altLang="ko-KR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4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931148" y="4381500"/>
            <a:ext cx="4861430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시퀀스 다이어그램</a:t>
            </a:r>
            <a:endParaRPr lang="en-US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43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5"/>
    </mc:Choice>
    <mc:Fallback xmlns="">
      <p:transition spd="slow" advTm="465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2062309"/>
            <a:ext cx="5594066" cy="1854358"/>
            <a:chOff x="1680569" y="2062309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569" y="2062309"/>
              <a:ext cx="5594066" cy="18543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23458" y="4806108"/>
            <a:ext cx="1990532" cy="14460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kern="0" spc="-100" dirty="0">
                <a:latin typeface="여기어때 잘난체 OTF" pitchFamily="34" charset="0"/>
                <a:cs typeface="여기어때 잘난체 OTF" pitchFamily="34" charset="0"/>
              </a:rPr>
              <a:t>01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9786" y="4679106"/>
            <a:ext cx="2106712" cy="11444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32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팀원 소개</a:t>
            </a:r>
            <a:endParaRPr lang="en-US" sz="3200" kern="0" spc="-10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여기어때 잘난체 OTF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74889" y="2913297"/>
            <a:ext cx="6430524" cy="5620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kern="0" spc="-200" dirty="0">
                <a:solidFill>
                  <a:srgbClr val="000000"/>
                </a:solidFill>
                <a:latin typeface="에스코어 드림 5 Medium" pitchFamily="34" charset="0"/>
                <a:cs typeface="에스코어 드림 5 Medium" pitchFamily="34" charset="0"/>
              </a:rPr>
              <a:t>2조의 발표 순서는 말이죠!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8635" y="6872406"/>
            <a:ext cx="5333333" cy="121855"/>
            <a:chOff x="3678635" y="6872406"/>
            <a:chExt cx="5333333" cy="1218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3746" y="6872406"/>
            <a:ext cx="5333333" cy="121855"/>
            <a:chOff x="9273746" y="6872406"/>
            <a:chExt cx="5333333" cy="1218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091462" y="4806108"/>
            <a:ext cx="1990532" cy="14460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b="1" kern="0" spc="-1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02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607607" y="4806108"/>
            <a:ext cx="1990532" cy="14460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kern="0" spc="-100" dirty="0">
                <a:latin typeface="여기어때 잘난체 OTF" pitchFamily="34" charset="0"/>
                <a:cs typeface="여기어때 잘난체 OTF" pitchFamily="34" charset="0"/>
              </a:rPr>
              <a:t>03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23458" y="7335137"/>
            <a:ext cx="1990532" cy="14460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b="1" kern="0" spc="-1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04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91462" y="7335137"/>
            <a:ext cx="1990532" cy="14460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kern="0" spc="-100" dirty="0">
                <a:latin typeface="여기어때 잘난체 OTF" pitchFamily="34" charset="0"/>
                <a:cs typeface="여기어때 잘난체 OTF" pitchFamily="34" charset="0"/>
              </a:rPr>
              <a:t>05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607607" y="7335137"/>
            <a:ext cx="1990532" cy="14460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b="1" kern="0" spc="-1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06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5808888" y="2629951"/>
            <a:ext cx="708876" cy="566693"/>
            <a:chOff x="15808888" y="2629951"/>
            <a:chExt cx="708876" cy="5666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989747" y="2245642"/>
            <a:ext cx="4294627" cy="150928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800" kern="0" spc="-5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발표 순서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sp>
        <p:nvSpPr>
          <p:cNvPr id="42" name="Object 9">
            <a:extLst>
              <a:ext uri="{FF2B5EF4-FFF2-40B4-BE49-F238E27FC236}">
                <a16:creationId xmlns:a16="http://schemas.microsoft.com/office/drawing/2014/main" id="{F0F9971A-364F-4CD6-B703-08DA15296CAA}"/>
              </a:ext>
            </a:extLst>
          </p:cNvPr>
          <p:cNvSpPr txBox="1"/>
          <p:nvPr/>
        </p:nvSpPr>
        <p:spPr>
          <a:xfrm>
            <a:off x="2969786" y="7277677"/>
            <a:ext cx="2296371" cy="11444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32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시퀀스 다이어그램</a:t>
            </a:r>
            <a:endParaRPr lang="en-US" sz="3200" kern="0" spc="-10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여기어때 잘난체 OTF" pitchFamily="34" charset="0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FD3D3BF7-6AF1-4D56-A7C6-7F65D1933A87}"/>
              </a:ext>
            </a:extLst>
          </p:cNvPr>
          <p:cNvSpPr txBox="1"/>
          <p:nvPr/>
        </p:nvSpPr>
        <p:spPr>
          <a:xfrm>
            <a:off x="8713870" y="4862900"/>
            <a:ext cx="2106712" cy="11444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32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기능 소개</a:t>
            </a:r>
            <a:endParaRPr lang="en-US" sz="3200" kern="0" spc="-10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여기어때 잘난체 OTF" pitchFamily="34" charset="0"/>
            </a:endParaRPr>
          </a:p>
        </p:txBody>
      </p:sp>
      <p:sp>
        <p:nvSpPr>
          <p:cNvPr id="46" name="Object 9">
            <a:extLst>
              <a:ext uri="{FF2B5EF4-FFF2-40B4-BE49-F238E27FC236}">
                <a16:creationId xmlns:a16="http://schemas.microsoft.com/office/drawing/2014/main" id="{E0A79D1A-23CF-4C3B-8A78-C532162B4395}"/>
              </a:ext>
            </a:extLst>
          </p:cNvPr>
          <p:cNvSpPr txBox="1"/>
          <p:nvPr/>
        </p:nvSpPr>
        <p:spPr>
          <a:xfrm>
            <a:off x="14377866" y="4830547"/>
            <a:ext cx="2386675" cy="11444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32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클래스 다이어그램</a:t>
            </a:r>
            <a:endParaRPr lang="en-US" sz="3200" kern="0" spc="-10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여기어때 잘난체 OTF" pitchFamily="34" charset="0"/>
            </a:endParaRPr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7050EF6F-0B4A-4CC3-8F51-E6A80FCFA738}"/>
              </a:ext>
            </a:extLst>
          </p:cNvPr>
          <p:cNvSpPr txBox="1"/>
          <p:nvPr/>
        </p:nvSpPr>
        <p:spPr>
          <a:xfrm>
            <a:off x="8677093" y="7373295"/>
            <a:ext cx="2106712" cy="11444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32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시연 영상</a:t>
            </a:r>
            <a:endParaRPr lang="en-US" sz="3200" kern="0" spc="-10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여기어때 잘난체 OTF" pitchFamily="34" charset="0"/>
            </a:endParaRPr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0C2246CF-63B0-4621-B558-FB41189DEE8E}"/>
              </a:ext>
            </a:extLst>
          </p:cNvPr>
          <p:cNvSpPr txBox="1"/>
          <p:nvPr/>
        </p:nvSpPr>
        <p:spPr>
          <a:xfrm>
            <a:off x="14374639" y="7265779"/>
            <a:ext cx="2389902" cy="114444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32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어려웠던 점</a:t>
            </a:r>
            <a:endParaRPr lang="en-US" sz="3200" kern="0" spc="-10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여기어때 잘난체 OTF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70"/>
    </mc:Choice>
    <mc:Fallback xmlns="">
      <p:transition spd="slow" advTm="2397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2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A12D766-1A3C-4A14-ABFE-27CB2D30A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965569"/>
            <a:ext cx="9642020" cy="70541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ECEE1-5496-4A14-8C92-EC3F5C0D3E7C}"/>
              </a:ext>
            </a:extLst>
          </p:cNvPr>
          <p:cNvSpPr txBox="1"/>
          <p:nvPr/>
        </p:nvSpPr>
        <p:spPr>
          <a:xfrm>
            <a:off x="982436" y="1758043"/>
            <a:ext cx="57095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로그인 / 회원가입</a:t>
            </a:r>
          </a:p>
        </p:txBody>
      </p:sp>
    </p:spTree>
    <p:extLst>
      <p:ext uri="{BB962C8B-B14F-4D97-AF65-F5344CB8AC3E}">
        <p14:creationId xmlns:p14="http://schemas.microsoft.com/office/powerpoint/2010/main" val="358487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54"/>
    </mc:Choice>
    <mc:Fallback xmlns="">
      <p:transition spd="slow" advTm="2915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451" y="687000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F1B4D8-0523-470B-A9BA-77528896D899}"/>
              </a:ext>
            </a:extLst>
          </p:cNvPr>
          <p:cNvSpPr txBox="1"/>
          <p:nvPr/>
        </p:nvSpPr>
        <p:spPr>
          <a:xfrm>
            <a:off x="982436" y="1758043"/>
            <a:ext cx="57231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로그아웃</a:t>
            </a:r>
            <a:endParaRPr lang="en-US" altLang="ko-KR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pPr algn="ctr"/>
            <a:r>
              <a:rPr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수정 / 회원탈퇴</a:t>
            </a:r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5484429-C6B4-47D4-963D-84916B192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1758043"/>
            <a:ext cx="8757556" cy="75314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00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4"/>
    </mc:Choice>
    <mc:Fallback xmlns="">
      <p:transition spd="slow" advTm="2043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72F7AC-C05A-41E1-AE82-93F85155EC73}"/>
              </a:ext>
            </a:extLst>
          </p:cNvPr>
          <p:cNvSpPr txBox="1"/>
          <p:nvPr/>
        </p:nvSpPr>
        <p:spPr>
          <a:xfrm>
            <a:off x="813375" y="1790700"/>
            <a:ext cx="51897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후기 </a:t>
            </a:r>
            <a:endParaRPr lang="en-US" altLang="ko-KR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pPr algn="ctr"/>
            <a:r>
              <a:rPr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조회 / 수정 / 삭제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890732B2-1BA7-458A-B036-A1B3B4ED8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150235"/>
            <a:ext cx="10553699" cy="64805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90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0"/>
    </mc:Choice>
    <mc:Fallback xmlns="">
      <p:transition spd="slow" advTm="184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07D7E-8E84-4499-BDAC-E56F9C8533F9}"/>
              </a:ext>
            </a:extLst>
          </p:cNvPr>
          <p:cNvSpPr txBox="1"/>
          <p:nvPr/>
        </p:nvSpPr>
        <p:spPr>
          <a:xfrm>
            <a:off x="1180556" y="1866900"/>
            <a:ext cx="529644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Q&amp;A </a:t>
            </a:r>
            <a:endParaRPr lang="en-US" altLang="ko-KR" sz="48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pPr algn="ctr"/>
            <a:r>
              <a:rPr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조회 /수정 / 삭제</a:t>
            </a:r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4055525-AA6F-46E3-A831-B23791CD7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714500"/>
            <a:ext cx="8635091" cy="74316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43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8"/>
    </mc:Choice>
    <mc:Fallback xmlns="">
      <p:transition spd="slow" advTm="1931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D17DC2-E555-463C-AD43-62DA01D945F1}"/>
              </a:ext>
            </a:extLst>
          </p:cNvPr>
          <p:cNvSpPr txBox="1"/>
          <p:nvPr/>
        </p:nvSpPr>
        <p:spPr>
          <a:xfrm>
            <a:off x="1287236" y="1758043"/>
            <a:ext cx="442776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캠핑장 </a:t>
            </a:r>
            <a:endParaRPr lang="en-US" altLang="ko-KR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등록 / 수정 / 삭제 (캠핑장 주인)</a:t>
            </a:r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5BCB517-8206-4E0F-A7B6-1A8B0C667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943100"/>
            <a:ext cx="10199913" cy="66575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96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21"/>
    </mc:Choice>
    <mc:Fallback xmlns="">
      <p:transition spd="slow" advTm="3542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EB44BE-5F3C-461A-BAD8-B00C9593CCD6}"/>
              </a:ext>
            </a:extLst>
          </p:cNvPr>
          <p:cNvSpPr txBox="1"/>
          <p:nvPr/>
        </p:nvSpPr>
        <p:spPr>
          <a:xfrm>
            <a:off x="609600" y="1619235"/>
            <a:ext cx="382208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예약</a:t>
            </a:r>
            <a:endParaRPr lang="en-US" altLang="ko-KR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예약 내역 공유</a:t>
            </a:r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347E910-3F59-47E3-9E38-873A12B8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705100"/>
            <a:ext cx="12771663" cy="63462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47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6"/>
    </mc:Choice>
    <mc:Fallback xmlns="">
      <p:transition spd="slow" advTm="1239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949D76-1B20-4AF9-92D0-D6A7F9FA9206}"/>
              </a:ext>
            </a:extLst>
          </p:cNvPr>
          <p:cNvSpPr txBox="1"/>
          <p:nvPr/>
        </p:nvSpPr>
        <p:spPr>
          <a:xfrm>
            <a:off x="982436" y="1758043"/>
            <a:ext cx="39705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예약 조회 (캠핑장 주인)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FB350299-94DA-4714-BCD6-688F341FA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1758043"/>
            <a:ext cx="7383234" cy="73008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75671C8-EB51-4C55-910F-BDFD275D0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4"/>
    </mc:Choice>
    <mc:Fallback xmlns="">
      <p:transition spd="slow" advTm="11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949D76-1B20-4AF9-92D0-D6A7F9FA9206}"/>
              </a:ext>
            </a:extLst>
          </p:cNvPr>
          <p:cNvSpPr txBox="1"/>
          <p:nvPr/>
        </p:nvSpPr>
        <p:spPr>
          <a:xfrm>
            <a:off x="982436" y="1758043"/>
            <a:ext cx="572316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후기 등록 </a:t>
            </a:r>
            <a:endParaRPr lang="en-US" altLang="ko-KR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pPr algn="ctr"/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예약 공유 / 예약 취소</a:t>
            </a:r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5F0B230-7EB0-468A-AB6B-9FD87FD57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313" y="1758043"/>
            <a:ext cx="9247414" cy="72299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4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5"/>
    </mc:Choice>
    <mc:Fallback xmlns="">
      <p:transition spd="slow" advTm="1952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997" y="4229100"/>
            <a:ext cx="6152441" cy="2159158"/>
            <a:chOff x="1451998" y="4001087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683562" y="4019048"/>
            <a:ext cx="5912668" cy="53663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</a:t>
            </a:r>
            <a:r>
              <a:rPr lang="en-US" altLang="ko-KR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5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1770" y="4112631"/>
            <a:ext cx="4861430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시연 영상</a:t>
            </a:r>
            <a:endParaRPr lang="en-US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6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4"/>
    </mc:Choice>
    <mc:Fallback xmlns="">
      <p:transition spd="slow" advTm="586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997" y="4229100"/>
            <a:ext cx="6152441" cy="2159158"/>
            <a:chOff x="1451998" y="4001087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683562" y="4019048"/>
            <a:ext cx="5912668" cy="53663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</a:t>
            </a:r>
            <a:r>
              <a:rPr lang="en-US" altLang="ko-KR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6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1770" y="4112631"/>
            <a:ext cx="5013830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7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어려웠던 점</a:t>
            </a:r>
            <a:endParaRPr lang="en-US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9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1"/>
    </mc:Choice>
    <mc:Fallback xmlns="">
      <p:transition spd="slow" advTm="63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998" y="4533900"/>
            <a:ext cx="5594066" cy="1854358"/>
            <a:chOff x="1451998" y="4001087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683562" y="4019048"/>
            <a:ext cx="5912668" cy="53663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</a:t>
            </a:r>
            <a:r>
              <a:rPr lang="en-US" altLang="ko-KR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1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1770" y="4403340"/>
            <a:ext cx="4353901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팀원 소개</a:t>
            </a:r>
            <a:endParaRPr lang="en-US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41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5"/>
    </mc:Choice>
    <mc:Fallback xmlns="">
      <p:transition spd="slow" advTm="303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010400" y="2419283"/>
            <a:ext cx="3604912" cy="108035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어려웠던 점</a:t>
            </a:r>
            <a:endParaRPr lang="en-US" sz="3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63282" y="7123627"/>
            <a:ext cx="2685678" cy="61347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300" dirty="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사용자3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343728" y="6894010"/>
            <a:ext cx="2685678" cy="61347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kern="0" spc="300" dirty="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사용자4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715476" y="4163364"/>
            <a:ext cx="16854762" cy="121855"/>
            <a:chOff x="715476" y="4163364"/>
            <a:chExt cx="16854762" cy="1218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15476" y="4163364"/>
              <a:ext cx="16854762" cy="1218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62800" y="4211640"/>
            <a:ext cx="151012" cy="5334275"/>
            <a:chOff x="9085910" y="4211641"/>
            <a:chExt cx="117876" cy="52124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6538638" y="6758913"/>
              <a:ext cx="5212420" cy="1178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81562" y="4743650"/>
            <a:ext cx="433038" cy="346182"/>
            <a:chOff x="2614581" y="4743650"/>
            <a:chExt cx="433038" cy="34618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4581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434362" y="4743650"/>
            <a:ext cx="433038" cy="346182"/>
            <a:chOff x="6770868" y="4743650"/>
            <a:chExt cx="433038" cy="34618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0868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710962" y="4775856"/>
            <a:ext cx="433038" cy="346182"/>
            <a:chOff x="10984791" y="4743650"/>
            <a:chExt cx="433038" cy="34618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4791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650997" y="4762500"/>
            <a:ext cx="433038" cy="346182"/>
            <a:chOff x="15131555" y="4743650"/>
            <a:chExt cx="433038" cy="34618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31555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68262" y="2252471"/>
            <a:ext cx="3311140" cy="1204891"/>
            <a:chOff x="6430604" y="2634008"/>
            <a:chExt cx="2455902" cy="59020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6430604" y="2634008"/>
              <a:ext cx="2455902" cy="590205"/>
            </a:xfrm>
            <a:prstGeom prst="rect">
              <a:avLst/>
            </a:prstGeom>
          </p:spPr>
        </p:pic>
      </p:grpSp>
      <p:grpSp>
        <p:nvGrpSpPr>
          <p:cNvPr id="54" name="그룹 1012">
            <a:extLst>
              <a:ext uri="{FF2B5EF4-FFF2-40B4-BE49-F238E27FC236}">
                <a16:creationId xmlns:a16="http://schemas.microsoft.com/office/drawing/2014/main" id="{3AAA3CCC-9F63-4EEE-9440-420C13DF5EC9}"/>
              </a:ext>
            </a:extLst>
          </p:cNvPr>
          <p:cNvGrpSpPr/>
          <p:nvPr/>
        </p:nvGrpSpPr>
        <p:grpSpPr>
          <a:xfrm>
            <a:off x="3887588" y="4222222"/>
            <a:ext cx="151012" cy="5334275"/>
            <a:chOff x="9085910" y="4211641"/>
            <a:chExt cx="117876" cy="5212420"/>
          </a:xfrm>
        </p:grpSpPr>
        <p:pic>
          <p:nvPicPr>
            <p:cNvPr id="56" name="Object 49">
              <a:extLst>
                <a:ext uri="{FF2B5EF4-FFF2-40B4-BE49-F238E27FC236}">
                  <a16:creationId xmlns:a16="http://schemas.microsoft.com/office/drawing/2014/main" id="{BFE77833-1BC9-474B-B180-554E241A6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6538638" y="6758913"/>
              <a:ext cx="5212420" cy="117876"/>
            </a:xfrm>
            <a:prstGeom prst="rect">
              <a:avLst/>
            </a:prstGeom>
          </p:spPr>
        </p:pic>
      </p:grpSp>
      <p:grpSp>
        <p:nvGrpSpPr>
          <p:cNvPr id="49" name="그룹 1016">
            <a:extLst>
              <a:ext uri="{FF2B5EF4-FFF2-40B4-BE49-F238E27FC236}">
                <a16:creationId xmlns:a16="http://schemas.microsoft.com/office/drawing/2014/main" id="{4B52949C-CC63-4D24-9597-C96F017DBCD6}"/>
              </a:ext>
            </a:extLst>
          </p:cNvPr>
          <p:cNvGrpSpPr/>
          <p:nvPr/>
        </p:nvGrpSpPr>
        <p:grpSpPr>
          <a:xfrm>
            <a:off x="12265728" y="4775856"/>
            <a:ext cx="433038" cy="346182"/>
            <a:chOff x="10984791" y="4743650"/>
            <a:chExt cx="433038" cy="346182"/>
          </a:xfrm>
        </p:grpSpPr>
        <p:pic>
          <p:nvPicPr>
            <p:cNvPr id="51" name="Object 62">
              <a:extLst>
                <a:ext uri="{FF2B5EF4-FFF2-40B4-BE49-F238E27FC236}">
                  <a16:creationId xmlns:a16="http://schemas.microsoft.com/office/drawing/2014/main" id="{3EFAA0E6-0CA8-40B5-8421-3385DBAD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4791" y="4743650"/>
              <a:ext cx="433038" cy="346182"/>
            </a:xfrm>
            <a:prstGeom prst="rect">
              <a:avLst/>
            </a:prstGeom>
          </p:spPr>
        </p:pic>
      </p:grpSp>
      <p:grpSp>
        <p:nvGrpSpPr>
          <p:cNvPr id="68" name="그룹 1012">
            <a:extLst>
              <a:ext uri="{FF2B5EF4-FFF2-40B4-BE49-F238E27FC236}">
                <a16:creationId xmlns:a16="http://schemas.microsoft.com/office/drawing/2014/main" id="{4C242084-5B49-4BD9-BACF-3ADC9C9FE157}"/>
              </a:ext>
            </a:extLst>
          </p:cNvPr>
          <p:cNvGrpSpPr/>
          <p:nvPr/>
        </p:nvGrpSpPr>
        <p:grpSpPr>
          <a:xfrm>
            <a:off x="10668000" y="4211641"/>
            <a:ext cx="151012" cy="5334275"/>
            <a:chOff x="9085910" y="4211641"/>
            <a:chExt cx="117876" cy="5212420"/>
          </a:xfrm>
        </p:grpSpPr>
        <p:pic>
          <p:nvPicPr>
            <p:cNvPr id="70" name="Object 49">
              <a:extLst>
                <a:ext uri="{FF2B5EF4-FFF2-40B4-BE49-F238E27FC236}">
                  <a16:creationId xmlns:a16="http://schemas.microsoft.com/office/drawing/2014/main" id="{D6CD946B-3796-4DAC-9AB4-3FE0C32DC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6538638" y="6758913"/>
              <a:ext cx="5212420" cy="117876"/>
            </a:xfrm>
            <a:prstGeom prst="rect">
              <a:avLst/>
            </a:prstGeom>
          </p:spPr>
        </p:pic>
      </p:grpSp>
      <p:grpSp>
        <p:nvGrpSpPr>
          <p:cNvPr id="71" name="그룹 1012">
            <a:extLst>
              <a:ext uri="{FF2B5EF4-FFF2-40B4-BE49-F238E27FC236}">
                <a16:creationId xmlns:a16="http://schemas.microsoft.com/office/drawing/2014/main" id="{67A88F74-CCBE-466E-AF4C-3252E6F9D4C8}"/>
              </a:ext>
            </a:extLst>
          </p:cNvPr>
          <p:cNvGrpSpPr/>
          <p:nvPr/>
        </p:nvGrpSpPr>
        <p:grpSpPr>
          <a:xfrm>
            <a:off x="14173200" y="4197815"/>
            <a:ext cx="151012" cy="5334275"/>
            <a:chOff x="9085910" y="4211641"/>
            <a:chExt cx="117876" cy="5212420"/>
          </a:xfrm>
        </p:grpSpPr>
        <p:pic>
          <p:nvPicPr>
            <p:cNvPr id="72" name="Object 49">
              <a:extLst>
                <a:ext uri="{FF2B5EF4-FFF2-40B4-BE49-F238E27FC236}">
                  <a16:creationId xmlns:a16="http://schemas.microsoft.com/office/drawing/2014/main" id="{DEED9314-041B-4AC7-9D77-69195FE4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6538638" y="6758913"/>
              <a:ext cx="5212420" cy="117876"/>
            </a:xfrm>
            <a:prstGeom prst="rect">
              <a:avLst/>
            </a:prstGeom>
          </p:spPr>
        </p:pic>
      </p:grpSp>
      <p:sp>
        <p:nvSpPr>
          <p:cNvPr id="78" name="Object 36">
            <a:extLst>
              <a:ext uri="{FF2B5EF4-FFF2-40B4-BE49-F238E27FC236}">
                <a16:creationId xmlns:a16="http://schemas.microsoft.com/office/drawing/2014/main" id="{7D427FF1-472B-40FD-B54F-68816849EB71}"/>
              </a:ext>
            </a:extLst>
          </p:cNvPr>
          <p:cNvSpPr txBox="1"/>
          <p:nvPr/>
        </p:nvSpPr>
        <p:spPr>
          <a:xfrm>
            <a:off x="914400" y="7974817"/>
            <a:ext cx="2858374" cy="4626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이아현</a:t>
            </a:r>
            <a:endParaRPr 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9" name="Object 40">
            <a:extLst>
              <a:ext uri="{FF2B5EF4-FFF2-40B4-BE49-F238E27FC236}">
                <a16:creationId xmlns:a16="http://schemas.microsoft.com/office/drawing/2014/main" id="{161C1B06-B004-4A4D-BDE4-3ED9F8ED8758}"/>
              </a:ext>
            </a:extLst>
          </p:cNvPr>
          <p:cNvSpPr txBox="1"/>
          <p:nvPr/>
        </p:nvSpPr>
        <p:spPr>
          <a:xfrm>
            <a:off x="652089" y="8461152"/>
            <a:ext cx="3386511" cy="13790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9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실제 구현에 맞춰 설계 문서를 계속 수정해야 해서 힘들었어요</a:t>
            </a:r>
            <a:r>
              <a:rPr lang="en-US" altLang="ko-KR" sz="19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.</a:t>
            </a:r>
            <a:r>
              <a:rPr lang="en-US" sz="19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 </a:t>
            </a:r>
            <a:endParaRPr lang="en-US" sz="1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3" name="Object 36">
            <a:extLst>
              <a:ext uri="{FF2B5EF4-FFF2-40B4-BE49-F238E27FC236}">
                <a16:creationId xmlns:a16="http://schemas.microsoft.com/office/drawing/2014/main" id="{94743D2A-752B-42E5-9B11-0F5380249F71}"/>
              </a:ext>
            </a:extLst>
          </p:cNvPr>
          <p:cNvSpPr txBox="1"/>
          <p:nvPr/>
        </p:nvSpPr>
        <p:spPr>
          <a:xfrm>
            <a:off x="4206249" y="7974817"/>
            <a:ext cx="2858374" cy="4626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강세미</a:t>
            </a:r>
            <a:endParaRPr 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4" name="Object 40">
            <a:extLst>
              <a:ext uri="{FF2B5EF4-FFF2-40B4-BE49-F238E27FC236}">
                <a16:creationId xmlns:a16="http://schemas.microsoft.com/office/drawing/2014/main" id="{A1652BF2-9077-43D8-8D93-78042F968EAD}"/>
              </a:ext>
            </a:extLst>
          </p:cNvPr>
          <p:cNvSpPr txBox="1"/>
          <p:nvPr/>
        </p:nvSpPr>
        <p:spPr>
          <a:xfrm>
            <a:off x="3927302" y="8461152"/>
            <a:ext cx="3386511" cy="13790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Front</a:t>
            </a:r>
            <a:r>
              <a:rPr lang="ko-KR" altLang="en-US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와 </a:t>
            </a:r>
            <a:r>
              <a:rPr lang="en-US" altLang="ko-KR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Back </a:t>
            </a:r>
            <a:r>
              <a:rPr lang="ko-KR" altLang="en-US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간 서로의 요청을 이해하기 힘들었어요</a:t>
            </a:r>
            <a:r>
              <a:rPr lang="en-US" altLang="ko-KR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.</a:t>
            </a:r>
            <a:r>
              <a:rPr lang="en-US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 </a:t>
            </a:r>
            <a:endParaRPr 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5" name="Object 36">
            <a:extLst>
              <a:ext uri="{FF2B5EF4-FFF2-40B4-BE49-F238E27FC236}">
                <a16:creationId xmlns:a16="http://schemas.microsoft.com/office/drawing/2014/main" id="{6F48016A-E6FC-4D37-A8E6-EDE0975F340E}"/>
              </a:ext>
            </a:extLst>
          </p:cNvPr>
          <p:cNvSpPr txBox="1"/>
          <p:nvPr/>
        </p:nvSpPr>
        <p:spPr>
          <a:xfrm>
            <a:off x="7594147" y="7974817"/>
            <a:ext cx="2858374" cy="4626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임지민</a:t>
            </a:r>
            <a:endParaRPr 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6" name="Object 40">
            <a:extLst>
              <a:ext uri="{FF2B5EF4-FFF2-40B4-BE49-F238E27FC236}">
                <a16:creationId xmlns:a16="http://schemas.microsoft.com/office/drawing/2014/main" id="{9EBE0700-223D-49DD-8964-6F26D8909C48}"/>
              </a:ext>
            </a:extLst>
          </p:cNvPr>
          <p:cNvSpPr txBox="1"/>
          <p:nvPr/>
        </p:nvSpPr>
        <p:spPr>
          <a:xfrm>
            <a:off x="7315200" y="8461152"/>
            <a:ext cx="3386511" cy="13790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비대면으로 이루어져 시간 조율과 의사소통이 어려웠어요</a:t>
            </a:r>
            <a:r>
              <a:rPr lang="en-US" altLang="ko-KR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.</a:t>
            </a:r>
            <a:r>
              <a:rPr lang="en-US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 </a:t>
            </a:r>
            <a:endParaRPr 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7" name="Object 36">
            <a:extLst>
              <a:ext uri="{FF2B5EF4-FFF2-40B4-BE49-F238E27FC236}">
                <a16:creationId xmlns:a16="http://schemas.microsoft.com/office/drawing/2014/main" id="{2FA90BAB-91AD-42E6-862C-965DB392BE54}"/>
              </a:ext>
            </a:extLst>
          </p:cNvPr>
          <p:cNvSpPr txBox="1"/>
          <p:nvPr/>
        </p:nvSpPr>
        <p:spPr>
          <a:xfrm>
            <a:off x="11099347" y="7974817"/>
            <a:ext cx="2858374" cy="4626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최아름</a:t>
            </a:r>
            <a:endParaRPr 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8" name="Object 40">
            <a:extLst>
              <a:ext uri="{FF2B5EF4-FFF2-40B4-BE49-F238E27FC236}">
                <a16:creationId xmlns:a16="http://schemas.microsoft.com/office/drawing/2014/main" id="{8F27B965-DD5E-4FC2-8A69-253D81888804}"/>
              </a:ext>
            </a:extLst>
          </p:cNvPr>
          <p:cNvSpPr txBox="1"/>
          <p:nvPr/>
        </p:nvSpPr>
        <p:spPr>
          <a:xfrm>
            <a:off x="10820400" y="8461152"/>
            <a:ext cx="3386511" cy="13790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코딩 스타일이 조금씩 달라 맞추어 가는 과정이 힘들었어요</a:t>
            </a:r>
            <a:r>
              <a:rPr lang="en-US" altLang="ko-KR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.</a:t>
            </a:r>
            <a:r>
              <a:rPr lang="en-US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 </a:t>
            </a:r>
            <a:endParaRPr 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9" name="Object 36">
            <a:extLst>
              <a:ext uri="{FF2B5EF4-FFF2-40B4-BE49-F238E27FC236}">
                <a16:creationId xmlns:a16="http://schemas.microsoft.com/office/drawing/2014/main" id="{F0D80D03-2B60-4AD0-8E55-589029E810F4}"/>
              </a:ext>
            </a:extLst>
          </p:cNvPr>
          <p:cNvSpPr txBox="1"/>
          <p:nvPr/>
        </p:nvSpPr>
        <p:spPr>
          <a:xfrm>
            <a:off x="14494636" y="7974817"/>
            <a:ext cx="2858374" cy="4626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유서정</a:t>
            </a:r>
            <a:endParaRPr 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0" name="Object 40">
            <a:extLst>
              <a:ext uri="{FF2B5EF4-FFF2-40B4-BE49-F238E27FC236}">
                <a16:creationId xmlns:a16="http://schemas.microsoft.com/office/drawing/2014/main" id="{19591CD8-DF92-4AA8-B306-8FE327C60DEE}"/>
              </a:ext>
            </a:extLst>
          </p:cNvPr>
          <p:cNvSpPr txBox="1"/>
          <p:nvPr/>
        </p:nvSpPr>
        <p:spPr>
          <a:xfrm>
            <a:off x="14215689" y="8461152"/>
            <a:ext cx="3386511" cy="13790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깃 사용법이 익숙하지 않아 코드 충돌이 자주 발생했어요</a:t>
            </a:r>
            <a:r>
              <a:rPr lang="en-US" altLang="ko-KR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.</a:t>
            </a:r>
            <a:r>
              <a:rPr lang="en-US" sz="20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 </a:t>
            </a:r>
            <a:endParaRPr 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 descr="인형, 장난감이(가) 표시된 사진&#10;&#10;자동 생성된 설명">
            <a:extLst>
              <a:ext uri="{FF2B5EF4-FFF2-40B4-BE49-F238E27FC236}">
                <a16:creationId xmlns:a16="http://schemas.microsoft.com/office/drawing/2014/main" id="{843C8BE4-C4ED-41DD-AB6E-BEF2BEA8A5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67" y="5180186"/>
            <a:ext cx="3012100" cy="3012100"/>
          </a:xfrm>
          <a:prstGeom prst="rect">
            <a:avLst/>
          </a:prstGeom>
        </p:spPr>
      </p:pic>
      <p:pic>
        <p:nvPicPr>
          <p:cNvPr id="6" name="그림 5" descr="어두운이(가) 표시된 사진&#10;&#10;자동 생성된 설명">
            <a:extLst>
              <a:ext uri="{FF2B5EF4-FFF2-40B4-BE49-F238E27FC236}">
                <a16:creationId xmlns:a16="http://schemas.microsoft.com/office/drawing/2014/main" id="{A88E0D4C-15A7-43E9-89FB-6E6713255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175" y="5043008"/>
            <a:ext cx="3148492" cy="3148492"/>
          </a:xfrm>
          <a:prstGeom prst="rect">
            <a:avLst/>
          </a:prstGeom>
        </p:spPr>
      </p:pic>
      <p:pic>
        <p:nvPicPr>
          <p:cNvPr id="8" name="그림 7" descr="사람, 인형, 장난감, 팔이(가) 표시된 사진&#10;&#10;자동 생성된 설명">
            <a:extLst>
              <a:ext uri="{FF2B5EF4-FFF2-40B4-BE49-F238E27FC236}">
                <a16:creationId xmlns:a16="http://schemas.microsoft.com/office/drawing/2014/main" id="{23E43C5D-02B4-406C-A3E6-D37B803CAE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8" y="4295380"/>
            <a:ext cx="3511998" cy="3511998"/>
          </a:xfrm>
          <a:prstGeom prst="rect">
            <a:avLst/>
          </a:prstGeom>
        </p:spPr>
      </p:pic>
      <p:pic>
        <p:nvPicPr>
          <p:cNvPr id="10" name="그림 9" descr="실내, 하얀색, 어두운, 인형이(가) 표시된 사진&#10;&#10;자동 생성된 설명">
            <a:extLst>
              <a:ext uri="{FF2B5EF4-FFF2-40B4-BE49-F238E27FC236}">
                <a16:creationId xmlns:a16="http://schemas.microsoft.com/office/drawing/2014/main" id="{13B8A6CC-385D-4161-B007-1D1B53EC01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590" y="5067944"/>
            <a:ext cx="2722610" cy="27226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F7D1DD-5FEA-48EA-9658-A75974A54E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080136"/>
            <a:ext cx="2697769" cy="2697769"/>
          </a:xfrm>
          <a:prstGeom prst="rect">
            <a:avLst/>
          </a:prstGeom>
        </p:spPr>
      </p:pic>
      <p:pic>
        <p:nvPicPr>
          <p:cNvPr id="55" name="Object 2">
            <a:extLst>
              <a:ext uri="{FF2B5EF4-FFF2-40B4-BE49-F238E27FC236}">
                <a16:creationId xmlns:a16="http://schemas.microsoft.com/office/drawing/2014/main" id="{55528B53-F8B0-46BF-ADA2-441CFB405BD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5476" y="633747"/>
            <a:ext cx="16875166" cy="89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25"/>
    </mc:Choice>
    <mc:Fallback xmlns="">
      <p:transition spd="slow" advTm="3372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55950" y="3191836"/>
            <a:ext cx="7241407" cy="193046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ct val="125000"/>
              </a:lnSpc>
            </a:pPr>
            <a:r>
              <a:rPr lang="en-US" sz="6600" kern="0" spc="-600" dirty="0" err="1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지금까지</a:t>
            </a:r>
            <a:endParaRPr lang="en-US" sz="6600" kern="0" spc="-60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여기어때 잘난체 OTF" pitchFamily="34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ko-KR" sz="6600" kern="0" spc="-6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2</a:t>
            </a:r>
            <a:r>
              <a:rPr lang="ko-KR" altLang="en-US" sz="6600" kern="0" spc="-6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조 발표 였습니다</a:t>
            </a:r>
            <a:r>
              <a:rPr lang="en-US" altLang="ko-KR" sz="6600" kern="0" spc="-600" dirty="0">
                <a:solidFill>
                  <a:srgbClr val="00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.</a:t>
            </a:r>
            <a:endParaRPr lang="en-US" sz="6600" kern="0" spc="-600" dirty="0">
              <a:solidFill>
                <a:srgbClr val="00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여기어때 잘난체 OTF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51811" y="6875964"/>
            <a:ext cx="3557194" cy="87447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kern="0" spc="-100" dirty="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발표 끝 !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6A3C2394-0EA0-45C0-9D33-85E7AD94B2A1}"/>
              </a:ext>
            </a:extLst>
          </p:cNvPr>
          <p:cNvSpPr txBox="1"/>
          <p:nvPr/>
        </p:nvSpPr>
        <p:spPr>
          <a:xfrm>
            <a:off x="1219200" y="8877300"/>
            <a:ext cx="5871264" cy="5538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소프트웨어공학 </a:t>
            </a:r>
            <a:r>
              <a:rPr lang="en-US" altLang="ko-KR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2</a:t>
            </a:r>
            <a:r>
              <a:rPr lang="ko-KR" altLang="en-US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분반 </a:t>
            </a:r>
            <a:r>
              <a:rPr lang="en-US" altLang="ko-KR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2</a:t>
            </a:r>
            <a:r>
              <a:rPr lang="ko-KR" altLang="en-US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조</a:t>
            </a:r>
            <a:endParaRPr lang="en-US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3"/>
    </mc:Choice>
    <mc:Fallback xmlns="">
      <p:transition spd="slow" advTm="565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8799" y="727130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022" y="7950817"/>
            <a:ext cx="3299597" cy="1068912"/>
            <a:chOff x="1348022" y="7495269"/>
            <a:chExt cx="3299597" cy="1068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022" y="7495269"/>
              <a:ext cx="3299597" cy="10689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48400" y="2120847"/>
            <a:ext cx="708876" cy="566693"/>
            <a:chOff x="7441107" y="2413805"/>
            <a:chExt cx="708876" cy="566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1107" y="2413805"/>
              <a:ext cx="708876" cy="56669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729666" y="5278340"/>
            <a:ext cx="2858374" cy="4626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컴퓨터 과학과 </a:t>
            </a: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201910915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강세미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23626" y="5898436"/>
            <a:ext cx="3201774" cy="4626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Back-end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0680711" y="2093848"/>
            <a:ext cx="708876" cy="566693"/>
            <a:chOff x="11120222" y="2413805"/>
            <a:chExt cx="708876" cy="5666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222" y="2413805"/>
              <a:ext cx="708876" cy="5666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35863" y="2121690"/>
            <a:ext cx="708876" cy="566693"/>
            <a:chOff x="14693287" y="2413805"/>
            <a:chExt cx="708876" cy="5666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3287" y="2413805"/>
              <a:ext cx="708876" cy="566693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2925325" y="6971568"/>
            <a:ext cx="3537334" cy="80801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kern="0" spc="400" dirty="0">
                <a:solidFill>
                  <a:srgbClr val="FFFFFF"/>
                </a:solidFill>
                <a:latin typeface="여기어때 잘난체 OTF" pitchFamily="34" charset="0"/>
                <a:cs typeface="여기어때 잘난체 OTF" pitchFamily="34" charset="0"/>
              </a:rPr>
              <a:t>박찬희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2000" y="4532248"/>
            <a:ext cx="4407569" cy="270407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altLang="ko-KR" sz="6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Campers'</a:t>
            </a:r>
            <a:endParaRPr lang="en-US" sz="6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50831" y="8182998"/>
            <a:ext cx="3068912" cy="75444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600" kern="0" spc="-1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팀원 </a:t>
            </a:r>
            <a:r>
              <a:rPr lang="en-US" sz="2600" kern="0" spc="-100" dirty="0" err="1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소개</a:t>
            </a:r>
            <a:r>
              <a:rPr lang="en-US" sz="2600" kern="0" spc="-1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 &gt;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5019046" y="1484248"/>
            <a:ext cx="235295" cy="8155052"/>
            <a:chOff x="5019046" y="1448128"/>
            <a:chExt cx="120411" cy="805526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51622" y="5415552"/>
              <a:ext cx="8055260" cy="120411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8027306" y="2796287"/>
            <a:ext cx="1039871" cy="68840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PM</a:t>
            </a:r>
            <a:endParaRPr lang="en-US" sz="3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>
            <a:off x="618799" y="7044584"/>
            <a:ext cx="4476439" cy="272760"/>
            <a:chOff x="733333" y="6589036"/>
            <a:chExt cx="4361905" cy="12185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33333" y="6589036"/>
              <a:ext cx="4361905" cy="121855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905781-8D97-45BB-8814-057083349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002" y="2578617"/>
            <a:ext cx="2604598" cy="260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2A05268-07C5-4BB6-A096-19D871293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55" y="2535140"/>
            <a:ext cx="2561506" cy="256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73F51F3E-7CEE-4E29-B2E7-AA266E2B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099" y="5765281"/>
            <a:ext cx="2424567" cy="242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7682AB-5F4F-4924-942D-3B9DAAB5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620" y="5755623"/>
            <a:ext cx="2886980" cy="288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42389A6-5082-47EB-A953-A8A36947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428" y="2659586"/>
            <a:ext cx="3537774" cy="267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1007">
            <a:extLst>
              <a:ext uri="{FF2B5EF4-FFF2-40B4-BE49-F238E27FC236}">
                <a16:creationId xmlns:a16="http://schemas.microsoft.com/office/drawing/2014/main" id="{A4A1AF53-BCFE-4893-B064-D91923C0C955}"/>
              </a:ext>
            </a:extLst>
          </p:cNvPr>
          <p:cNvGrpSpPr/>
          <p:nvPr/>
        </p:nvGrpSpPr>
        <p:grpSpPr>
          <a:xfrm>
            <a:off x="8192804" y="5260955"/>
            <a:ext cx="708876" cy="566693"/>
            <a:chOff x="11120222" y="2413805"/>
            <a:chExt cx="708876" cy="566693"/>
          </a:xfrm>
        </p:grpSpPr>
        <p:pic>
          <p:nvPicPr>
            <p:cNvPr id="61" name="Object 22">
              <a:extLst>
                <a:ext uri="{FF2B5EF4-FFF2-40B4-BE49-F238E27FC236}">
                  <a16:creationId xmlns:a16="http://schemas.microsoft.com/office/drawing/2014/main" id="{873808AB-C18A-4B10-947F-87B17299B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222" y="2413805"/>
              <a:ext cx="708876" cy="566693"/>
            </a:xfrm>
            <a:prstGeom prst="rect">
              <a:avLst/>
            </a:prstGeom>
          </p:spPr>
        </p:pic>
      </p:grpSp>
      <p:sp>
        <p:nvSpPr>
          <p:cNvPr id="63" name="Object 20">
            <a:extLst>
              <a:ext uri="{FF2B5EF4-FFF2-40B4-BE49-F238E27FC236}">
                <a16:creationId xmlns:a16="http://schemas.microsoft.com/office/drawing/2014/main" id="{D7AE9640-DD33-48B9-B1A8-6D6AEFD844C4}"/>
              </a:ext>
            </a:extLst>
          </p:cNvPr>
          <p:cNvSpPr txBox="1"/>
          <p:nvPr/>
        </p:nvSpPr>
        <p:spPr>
          <a:xfrm>
            <a:off x="7138866" y="8184436"/>
            <a:ext cx="2858374" cy="4626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컴퓨터 과학과 </a:t>
            </a: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201911006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임지민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5" name="Object 21">
            <a:extLst>
              <a:ext uri="{FF2B5EF4-FFF2-40B4-BE49-F238E27FC236}">
                <a16:creationId xmlns:a16="http://schemas.microsoft.com/office/drawing/2014/main" id="{0C5FCE87-A7BE-4ADC-B4C8-F28E80A64FC7}"/>
              </a:ext>
            </a:extLst>
          </p:cNvPr>
          <p:cNvSpPr txBox="1"/>
          <p:nvPr/>
        </p:nvSpPr>
        <p:spPr>
          <a:xfrm>
            <a:off x="6932826" y="8870236"/>
            <a:ext cx="3201774" cy="4626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Back-end</a:t>
            </a: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회의록 관리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7" name="그룹 1007">
            <a:extLst>
              <a:ext uri="{FF2B5EF4-FFF2-40B4-BE49-F238E27FC236}">
                <a16:creationId xmlns:a16="http://schemas.microsoft.com/office/drawing/2014/main" id="{90148B8F-B022-433F-845F-712F6E2DED5C}"/>
              </a:ext>
            </a:extLst>
          </p:cNvPr>
          <p:cNvGrpSpPr/>
          <p:nvPr/>
        </p:nvGrpSpPr>
        <p:grpSpPr>
          <a:xfrm>
            <a:off x="13399823" y="5345443"/>
            <a:ext cx="708876" cy="566693"/>
            <a:chOff x="11120222" y="2413805"/>
            <a:chExt cx="708876" cy="566693"/>
          </a:xfrm>
        </p:grpSpPr>
        <p:pic>
          <p:nvPicPr>
            <p:cNvPr id="68" name="Object 22">
              <a:extLst>
                <a:ext uri="{FF2B5EF4-FFF2-40B4-BE49-F238E27FC236}">
                  <a16:creationId xmlns:a16="http://schemas.microsoft.com/office/drawing/2014/main" id="{CCF85B24-2527-463E-8192-28730224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222" y="2413805"/>
              <a:ext cx="708876" cy="566693"/>
            </a:xfrm>
            <a:prstGeom prst="rect">
              <a:avLst/>
            </a:prstGeom>
          </p:spPr>
        </p:pic>
      </p:grpSp>
      <p:sp>
        <p:nvSpPr>
          <p:cNvPr id="70" name="Object 20">
            <a:extLst>
              <a:ext uri="{FF2B5EF4-FFF2-40B4-BE49-F238E27FC236}">
                <a16:creationId xmlns:a16="http://schemas.microsoft.com/office/drawing/2014/main" id="{F5427999-97EB-4908-9A5E-2EF634430FF6}"/>
              </a:ext>
            </a:extLst>
          </p:cNvPr>
          <p:cNvSpPr txBox="1"/>
          <p:nvPr/>
        </p:nvSpPr>
        <p:spPr>
          <a:xfrm>
            <a:off x="12472866" y="8268924"/>
            <a:ext cx="2858374" cy="4626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컴퓨터 과학과 </a:t>
            </a: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201911015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최아름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1" name="Object 21">
            <a:extLst>
              <a:ext uri="{FF2B5EF4-FFF2-40B4-BE49-F238E27FC236}">
                <a16:creationId xmlns:a16="http://schemas.microsoft.com/office/drawing/2014/main" id="{7AB6BA9D-267B-4F74-B76D-C73D68630586}"/>
              </a:ext>
            </a:extLst>
          </p:cNvPr>
          <p:cNvSpPr txBox="1"/>
          <p:nvPr/>
        </p:nvSpPr>
        <p:spPr>
          <a:xfrm>
            <a:off x="12266826" y="8870236"/>
            <a:ext cx="3201774" cy="4626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Front-end</a:t>
            </a:r>
          </a:p>
        </p:txBody>
      </p:sp>
      <p:sp>
        <p:nvSpPr>
          <p:cNvPr id="72" name="Object 20">
            <a:extLst>
              <a:ext uri="{FF2B5EF4-FFF2-40B4-BE49-F238E27FC236}">
                <a16:creationId xmlns:a16="http://schemas.microsoft.com/office/drawing/2014/main" id="{2073161D-E414-4374-B4C3-3F8566CAEB78}"/>
              </a:ext>
            </a:extLst>
          </p:cNvPr>
          <p:cNvSpPr txBox="1"/>
          <p:nvPr/>
        </p:nvSpPr>
        <p:spPr>
          <a:xfrm>
            <a:off x="14388002" y="5278340"/>
            <a:ext cx="2858374" cy="4626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컴퓨터 과학과 </a:t>
            </a: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201910980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유서정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3" name="Object 21">
            <a:extLst>
              <a:ext uri="{FF2B5EF4-FFF2-40B4-BE49-F238E27FC236}">
                <a16:creationId xmlns:a16="http://schemas.microsoft.com/office/drawing/2014/main" id="{37265082-8FCE-4D53-8E13-B747713B9A5F}"/>
              </a:ext>
            </a:extLst>
          </p:cNvPr>
          <p:cNvSpPr txBox="1"/>
          <p:nvPr/>
        </p:nvSpPr>
        <p:spPr>
          <a:xfrm>
            <a:off x="14181962" y="5903848"/>
            <a:ext cx="3201774" cy="4626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Front-end</a:t>
            </a:r>
          </a:p>
        </p:txBody>
      </p:sp>
      <p:sp>
        <p:nvSpPr>
          <p:cNvPr id="74" name="Object 20">
            <a:extLst>
              <a:ext uri="{FF2B5EF4-FFF2-40B4-BE49-F238E27FC236}">
                <a16:creationId xmlns:a16="http://schemas.microsoft.com/office/drawing/2014/main" id="{660968E0-1C54-4FBD-9253-F4C37C7DA558}"/>
              </a:ext>
            </a:extLst>
          </p:cNvPr>
          <p:cNvSpPr txBox="1"/>
          <p:nvPr/>
        </p:nvSpPr>
        <p:spPr>
          <a:xfrm>
            <a:off x="5159348" y="5260912"/>
            <a:ext cx="2858374" cy="4626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컴퓨터 과학과 </a:t>
            </a: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201910994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이아현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75" name="Object 21">
            <a:extLst>
              <a:ext uri="{FF2B5EF4-FFF2-40B4-BE49-F238E27FC236}">
                <a16:creationId xmlns:a16="http://schemas.microsoft.com/office/drawing/2014/main" id="{D034AC9C-51B0-4740-8482-589853D2B6FE}"/>
              </a:ext>
            </a:extLst>
          </p:cNvPr>
          <p:cNvSpPr txBox="1"/>
          <p:nvPr/>
        </p:nvSpPr>
        <p:spPr>
          <a:xfrm>
            <a:off x="4953308" y="6127036"/>
            <a:ext cx="3201774" cy="4626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Front-end</a:t>
            </a:r>
          </a:p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Back-end</a:t>
            </a: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산출물 관리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 descr="사람, 착용, 인형, 장난감이(가) 표시된 사진&#10;&#10;자동 생성된 설명">
            <a:extLst>
              <a:ext uri="{FF2B5EF4-FFF2-40B4-BE49-F238E27FC236}">
                <a16:creationId xmlns:a16="http://schemas.microsoft.com/office/drawing/2014/main" id="{6A9CD2F3-8445-4C31-82E3-8CD3ECF51B8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99" y="2755157"/>
            <a:ext cx="2393774" cy="239377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 rot="1442548">
            <a:off x="7536456" y="3671669"/>
            <a:ext cx="1305843" cy="569571"/>
            <a:chOff x="8720847" y="3600853"/>
            <a:chExt cx="657007" cy="34062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8720847" y="3600853"/>
              <a:ext cx="657007" cy="34062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35"/>
    </mc:Choice>
    <mc:Fallback xmlns="">
      <p:transition spd="slow" advTm="1793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998" y="4533900"/>
            <a:ext cx="5594066" cy="1854358"/>
            <a:chOff x="1451998" y="4001087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683562" y="4019048"/>
            <a:ext cx="5912668" cy="53663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</a:t>
            </a:r>
            <a:r>
              <a:rPr lang="en-US" altLang="ko-KR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2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91770" y="4403340"/>
            <a:ext cx="4353901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기능 소개</a:t>
            </a:r>
            <a:endParaRPr lang="en-US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"/>
    </mc:Choice>
    <mc:Fallback xmlns="">
      <p:transition spd="slow" advTm="306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190" y="7319250"/>
            <a:ext cx="16854762" cy="121855"/>
            <a:chOff x="726190" y="7319250"/>
            <a:chExt cx="16854762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26190" y="7319250"/>
              <a:ext cx="16854762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5476" y="5350831"/>
            <a:ext cx="16854762" cy="121855"/>
            <a:chOff x="715476" y="5350831"/>
            <a:chExt cx="16854762" cy="121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15476" y="5350831"/>
              <a:ext cx="16854762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9915" y="7962990"/>
            <a:ext cx="476833" cy="525649"/>
            <a:chOff x="1579915" y="7962990"/>
            <a:chExt cx="476833" cy="525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9915" y="7962990"/>
              <a:ext cx="476833" cy="525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5476" y="3382412"/>
            <a:ext cx="16854762" cy="121855"/>
            <a:chOff x="715476" y="3382412"/>
            <a:chExt cx="16854762" cy="1218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15476" y="3382412"/>
              <a:ext cx="16854762" cy="12185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302135" y="2136547"/>
            <a:ext cx="2376609" cy="72095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4400" kern="0" spc="-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여기어때 잘난체 OTF" pitchFamily="34" charset="0"/>
              </a:rPr>
              <a:t>캠핑장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77000" y="1638300"/>
            <a:ext cx="10002197" cy="165847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ct val="110000"/>
              </a:lnSpc>
            </a:pPr>
            <a:r>
              <a:rPr lang="ko-KR" altLang="en-US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캠핑장 검색</a:t>
            </a:r>
            <a:endParaRPr lang="en-US" altLang="ko-KR" sz="3200" kern="0" spc="-1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에스코어 드림 4 Regular" pitchFamily="34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캠핑장 상세정보 수정 </a:t>
            </a:r>
            <a:r>
              <a:rPr lang="en-US" altLang="ko-KR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/ </a:t>
            </a:r>
            <a:r>
              <a:rPr lang="ko-KR" altLang="en-US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추가 </a:t>
            </a:r>
            <a:r>
              <a:rPr lang="en-US" altLang="ko-KR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/ </a:t>
            </a:r>
            <a:r>
              <a:rPr lang="ko-KR" altLang="en-US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삭제</a:t>
            </a:r>
            <a:r>
              <a:rPr lang="en-US" altLang="ko-KR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(</a:t>
            </a:r>
            <a:r>
              <a:rPr lang="ko-KR" altLang="en-US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캠핑장 주인</a:t>
            </a:r>
            <a:r>
              <a:rPr lang="en-US" altLang="ko-KR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캠핑장 예약 등록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취소 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공유 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체크인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캠핑장 주인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54964" y="5416868"/>
            <a:ext cx="8053932" cy="121855"/>
            <a:chOff x="1854964" y="5416868"/>
            <a:chExt cx="8053932" cy="1218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854964" y="5416868"/>
              <a:ext cx="8053932" cy="1218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9439" y="6076516"/>
            <a:ext cx="476833" cy="525649"/>
            <a:chOff x="1589439" y="6076516"/>
            <a:chExt cx="476833" cy="5256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439" y="6076516"/>
              <a:ext cx="476833" cy="5256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9915" y="4061237"/>
            <a:ext cx="476833" cy="525649"/>
            <a:chOff x="1579915" y="4061237"/>
            <a:chExt cx="476833" cy="52564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9915" y="4061237"/>
              <a:ext cx="476833" cy="5256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9439" y="2165239"/>
            <a:ext cx="476833" cy="525649"/>
            <a:chOff x="1589439" y="2165239"/>
            <a:chExt cx="476833" cy="5256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439" y="2165239"/>
              <a:ext cx="476833" cy="525649"/>
            </a:xfrm>
            <a:prstGeom prst="rect">
              <a:avLst/>
            </a:prstGeom>
          </p:spPr>
        </p:pic>
      </p:grpSp>
      <p:sp>
        <p:nvSpPr>
          <p:cNvPr id="34" name="Object 23">
            <a:extLst>
              <a:ext uri="{FF2B5EF4-FFF2-40B4-BE49-F238E27FC236}">
                <a16:creationId xmlns:a16="http://schemas.microsoft.com/office/drawing/2014/main" id="{500C63A5-ADBF-4D62-958F-B6A5A03C06A5}"/>
              </a:ext>
            </a:extLst>
          </p:cNvPr>
          <p:cNvSpPr txBox="1"/>
          <p:nvPr/>
        </p:nvSpPr>
        <p:spPr>
          <a:xfrm>
            <a:off x="2324334" y="4026049"/>
            <a:ext cx="2376609" cy="72095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090E4BF6-2B4D-4677-B093-24B11D8B2438}"/>
              </a:ext>
            </a:extLst>
          </p:cNvPr>
          <p:cNvSpPr txBox="1"/>
          <p:nvPr/>
        </p:nvSpPr>
        <p:spPr>
          <a:xfrm>
            <a:off x="2362200" y="4026049"/>
            <a:ext cx="2583522" cy="72095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4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로그인</a:t>
            </a:r>
            <a:endParaRPr lang="en-US" altLang="ko-KR" sz="4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4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회원가입</a:t>
            </a:r>
            <a:endParaRPr lang="en-US" sz="4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9" name="Object 24">
            <a:extLst>
              <a:ext uri="{FF2B5EF4-FFF2-40B4-BE49-F238E27FC236}">
                <a16:creationId xmlns:a16="http://schemas.microsoft.com/office/drawing/2014/main" id="{2CEE3001-BA16-4245-8D8E-0F6CAE930CDB}"/>
              </a:ext>
            </a:extLst>
          </p:cNvPr>
          <p:cNvSpPr txBox="1"/>
          <p:nvPr/>
        </p:nvSpPr>
        <p:spPr>
          <a:xfrm>
            <a:off x="6477000" y="3598311"/>
            <a:ext cx="10002197" cy="165847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ct val="110000"/>
              </a:lnSpc>
            </a:pPr>
            <a:r>
              <a:rPr lang="ko-KR" altLang="en-US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로그인 </a:t>
            </a:r>
            <a:r>
              <a:rPr lang="en-US" altLang="ko-KR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/ </a:t>
            </a:r>
            <a:r>
              <a:rPr lang="ko-KR" altLang="en-US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회원가입 </a:t>
            </a:r>
            <a:r>
              <a:rPr lang="en-US" altLang="ko-KR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/ </a:t>
            </a:r>
            <a:r>
              <a:rPr lang="ko-KR" altLang="en-US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회원 탈퇴 </a:t>
            </a:r>
            <a:r>
              <a:rPr lang="en-US" altLang="ko-KR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/ </a:t>
            </a:r>
            <a:r>
              <a:rPr lang="ko-KR" altLang="en-US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로그아웃</a:t>
            </a:r>
            <a:endParaRPr 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Object 24">
            <a:extLst>
              <a:ext uri="{FF2B5EF4-FFF2-40B4-BE49-F238E27FC236}">
                <a16:creationId xmlns:a16="http://schemas.microsoft.com/office/drawing/2014/main" id="{C51CFADB-532C-4B6B-905D-A0115309DD60}"/>
              </a:ext>
            </a:extLst>
          </p:cNvPr>
          <p:cNvSpPr txBox="1"/>
          <p:nvPr/>
        </p:nvSpPr>
        <p:spPr>
          <a:xfrm>
            <a:off x="6477000" y="5534375"/>
            <a:ext cx="10002197" cy="165847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ct val="110000"/>
              </a:lnSpc>
            </a:pPr>
            <a:r>
              <a:rPr lang="ko-KR" altLang="en-US" sz="3200" kern="0" spc="-1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에스코어 드림 4 Regular" pitchFamily="34" charset="0"/>
              </a:rPr>
              <a:t>마이페이지 내 정보 수정</a:t>
            </a:r>
            <a:endParaRPr 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Object 24">
            <a:extLst>
              <a:ext uri="{FF2B5EF4-FFF2-40B4-BE49-F238E27FC236}">
                <a16:creationId xmlns:a16="http://schemas.microsoft.com/office/drawing/2014/main" id="{C1086340-8DDC-4001-B7A0-83DD87E1BAD6}"/>
              </a:ext>
            </a:extLst>
          </p:cNvPr>
          <p:cNvSpPr txBox="1"/>
          <p:nvPr/>
        </p:nvSpPr>
        <p:spPr>
          <a:xfrm>
            <a:off x="6476999" y="7567075"/>
            <a:ext cx="10002197" cy="165847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>
              <a:lnSpc>
                <a:spcPct val="110000"/>
              </a:lnSpc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후기 작성 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 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Q&amp;A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작성 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 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Object 23">
            <a:extLst>
              <a:ext uri="{FF2B5EF4-FFF2-40B4-BE49-F238E27FC236}">
                <a16:creationId xmlns:a16="http://schemas.microsoft.com/office/drawing/2014/main" id="{E1746B76-FA3D-40F7-BDA8-E5687205215B}"/>
              </a:ext>
            </a:extLst>
          </p:cNvPr>
          <p:cNvSpPr txBox="1"/>
          <p:nvPr/>
        </p:nvSpPr>
        <p:spPr>
          <a:xfrm>
            <a:off x="2286000" y="6057900"/>
            <a:ext cx="3036695" cy="72095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4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마이페이지</a:t>
            </a:r>
            <a:endParaRPr lang="en-US" sz="4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6" name="Object 23">
            <a:extLst>
              <a:ext uri="{FF2B5EF4-FFF2-40B4-BE49-F238E27FC236}">
                <a16:creationId xmlns:a16="http://schemas.microsoft.com/office/drawing/2014/main" id="{7D90CFCC-6D8D-4F67-800D-66D0B5ABFB14}"/>
              </a:ext>
            </a:extLst>
          </p:cNvPr>
          <p:cNvSpPr txBox="1"/>
          <p:nvPr/>
        </p:nvSpPr>
        <p:spPr>
          <a:xfrm>
            <a:off x="2066272" y="7962990"/>
            <a:ext cx="3494124" cy="72095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4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후기 </a:t>
            </a:r>
            <a:r>
              <a:rPr lang="en-US" altLang="ko-KR" sz="4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Q&amp;A</a:t>
            </a:r>
            <a:endParaRPr lang="en-US" sz="4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5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88"/>
    </mc:Choice>
    <mc:Fallback xmlns="">
      <p:transition spd="slow" advTm="952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997" y="4229100"/>
            <a:ext cx="6152441" cy="2159158"/>
            <a:chOff x="1451998" y="4001087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683562" y="4019048"/>
            <a:ext cx="5912668" cy="536633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0</a:t>
            </a:r>
            <a:r>
              <a:rPr lang="en-US" altLang="ko-KR" sz="20700" b="1" kern="0" spc="-600" dirty="0">
                <a:solidFill>
                  <a:srgbClr val="000000"/>
                </a:solidFill>
                <a:latin typeface="여기어때 잘난체 OTF" pitchFamily="34" charset="0"/>
                <a:cs typeface="여기어때 잘난체 OTF" pitchFamily="34" charset="0"/>
              </a:rPr>
              <a:t>3</a:t>
            </a:r>
            <a:endParaRPr lang="en-US" dirty="0">
              <a:latin typeface="서울남산 장체BL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931148" y="4381500"/>
            <a:ext cx="4861430" cy="202146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클래스 다이어그램</a:t>
            </a:r>
            <a:endParaRPr lang="en-US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96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"/>
    </mc:Choice>
    <mc:Fallback xmlns="">
      <p:transition spd="slow" advTm="43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4511ED-8C97-4BC3-9104-EF4ADF9B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714500"/>
            <a:ext cx="10515600" cy="72495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A363F03E-02A7-416C-AF88-52BD54402BBE}"/>
              </a:ext>
            </a:extLst>
          </p:cNvPr>
          <p:cNvSpPr txBox="1"/>
          <p:nvPr/>
        </p:nvSpPr>
        <p:spPr>
          <a:xfrm>
            <a:off x="1371600" y="3497493"/>
            <a:ext cx="3962400" cy="152208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엔티티 </a:t>
            </a:r>
            <a:endParaRPr lang="en-US" altLang="ko-KR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클래스</a:t>
            </a:r>
            <a:endParaRPr lang="en-US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A4A75131-7F09-4D6C-8D2C-9B42D39C2B2B}"/>
              </a:ext>
            </a:extLst>
          </p:cNvPr>
          <p:cNvGrpSpPr/>
          <p:nvPr/>
        </p:nvGrpSpPr>
        <p:grpSpPr>
          <a:xfrm>
            <a:off x="1143000" y="2776112"/>
            <a:ext cx="4872603" cy="2159158"/>
            <a:chOff x="1451998" y="4343479"/>
            <a:chExt cx="5594066" cy="1854358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67504E45-223A-42FE-A6F7-8F5332F74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451998" y="4343479"/>
              <a:ext cx="5594066" cy="1854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12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4"/>
    </mc:Choice>
    <mc:Fallback xmlns="">
      <p:transition spd="slow" advTm="224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sp>
        <p:nvSpPr>
          <p:cNvPr id="8" name="Object 17">
            <a:extLst>
              <a:ext uri="{FF2B5EF4-FFF2-40B4-BE49-F238E27FC236}">
                <a16:creationId xmlns:a16="http://schemas.microsoft.com/office/drawing/2014/main" id="{7C5FB2DC-1692-4F99-8ABA-A07469F40DF6}"/>
              </a:ext>
            </a:extLst>
          </p:cNvPr>
          <p:cNvSpPr txBox="1"/>
          <p:nvPr/>
        </p:nvSpPr>
        <p:spPr>
          <a:xfrm>
            <a:off x="918597" y="2540977"/>
            <a:ext cx="3962400" cy="152208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경계 </a:t>
            </a:r>
            <a:endParaRPr lang="en-US" altLang="ko-KR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7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클래스</a:t>
            </a:r>
            <a:endParaRPr lang="en-US" sz="7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BA4D2F20-FEF6-41D5-BD28-1AD07755B709}"/>
              </a:ext>
            </a:extLst>
          </p:cNvPr>
          <p:cNvGrpSpPr/>
          <p:nvPr/>
        </p:nvGrpSpPr>
        <p:grpSpPr>
          <a:xfrm>
            <a:off x="842397" y="1866900"/>
            <a:ext cx="4872603" cy="2159158"/>
            <a:chOff x="1451998" y="4343479"/>
            <a:chExt cx="5594066" cy="185435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74D663D5-2625-4EE9-9451-E1A51A4E5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0000">
              <a:off x="1451998" y="4343479"/>
              <a:ext cx="5594066" cy="185435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B53C06E-E4A2-468C-BFA4-6813B0273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135" y="2101441"/>
            <a:ext cx="12796239" cy="47290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3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94"/>
    </mc:Choice>
    <mc:Fallback xmlns="">
      <p:transition spd="slow" advTm="2359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310</Words>
  <Application>Microsoft Macintosh PowerPoint</Application>
  <PresentationFormat>사용자 지정</PresentationFormat>
  <Paragraphs>115</Paragraphs>
  <Slides>31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서울남산 장체BL</vt:lpstr>
      <vt:lpstr>에스코어 드림 5 Medium</vt:lpstr>
      <vt:lpstr>여기어때 잘난체 OTF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임지민</cp:lastModifiedBy>
  <cp:revision>29</cp:revision>
  <dcterms:created xsi:type="dcterms:W3CDTF">2021-06-19T14:46:57Z</dcterms:created>
  <dcterms:modified xsi:type="dcterms:W3CDTF">2021-06-21T14:38:00Z</dcterms:modified>
</cp:coreProperties>
</file>